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3030202020304" pitchFamily="3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15" autoAdjust="0"/>
    <p:restoredTop sz="73267" autoAdjust="0"/>
  </p:normalViewPr>
  <p:slideViewPr>
    <p:cSldViewPr>
      <p:cViewPr varScale="1">
        <p:scale>
          <a:sx n="77" d="100"/>
          <a:sy n="77" d="100"/>
        </p:scale>
        <p:origin x="152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1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142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[Title]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8436952" y="2005584"/>
            <a:ext cx="7852227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sz="3600" dirty="0"/>
              <a:t>Social Buzz is a fast growing technology unicorn that need to adapt quickly to it’s global scale. Accenture has begun a 3 month POC focusing on these tasks:</a:t>
            </a:r>
          </a:p>
          <a:p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An audit of Social Buzz’s big data practice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Recommendations for a successful IPO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Analysis to find Social Buzz’s top 5 most popular categories of content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sz="4000" dirty="0">
              <a:solidFill>
                <a:schemeClr val="bg1"/>
              </a:solidFill>
            </a:endParaRPr>
          </a:p>
          <a:p>
            <a:endParaRPr lang="en-AU" sz="4000" dirty="0">
              <a:solidFill>
                <a:schemeClr val="bg1"/>
              </a:solidFill>
            </a:endParaRPr>
          </a:p>
          <a:p>
            <a:endParaRPr lang="en-AU" sz="4000" dirty="0">
              <a:solidFill>
                <a:schemeClr val="bg1"/>
              </a:solidFill>
            </a:endParaRPr>
          </a:p>
          <a:p>
            <a:endParaRPr lang="en-AU" sz="4000" dirty="0">
              <a:solidFill>
                <a:schemeClr val="bg1"/>
              </a:solidFill>
            </a:endParaRPr>
          </a:p>
          <a:p>
            <a:endParaRPr lang="en-AU" sz="4000" dirty="0">
              <a:solidFill>
                <a:schemeClr val="bg1"/>
              </a:solidFill>
            </a:endParaRPr>
          </a:p>
          <a:p>
            <a:endParaRPr lang="en-AU" sz="4000" dirty="0">
              <a:solidFill>
                <a:schemeClr val="bg1"/>
              </a:solidFill>
            </a:endParaRPr>
          </a:p>
          <a:p>
            <a:endParaRPr lang="en-AU" sz="4000" dirty="0">
              <a:solidFill>
                <a:schemeClr val="bg1"/>
              </a:solidFill>
            </a:endParaRPr>
          </a:p>
          <a:p>
            <a:endParaRPr lang="en-AU" sz="4000" dirty="0">
              <a:solidFill>
                <a:schemeClr val="bg1"/>
              </a:solidFill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79F185-48FC-BEBB-63C7-44585D08B153}"/>
              </a:ext>
            </a:extLst>
          </p:cNvPr>
          <p:cNvSpPr txBox="1"/>
          <p:nvPr/>
        </p:nvSpPr>
        <p:spPr>
          <a:xfrm>
            <a:off x="2253799" y="4993655"/>
            <a:ext cx="696426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3600" dirty="0">
                <a:solidFill>
                  <a:schemeClr val="bg1"/>
                </a:solidFill>
              </a:rPr>
              <a:t>Over 100 000 posts per day </a:t>
            </a:r>
          </a:p>
          <a:p>
            <a:pPr algn="r"/>
            <a:r>
              <a:rPr lang="en-AU" sz="3600" dirty="0">
                <a:solidFill>
                  <a:schemeClr val="bg1"/>
                </a:solidFill>
              </a:rPr>
              <a:t>36 500 00 pieces of content per year!</a:t>
            </a:r>
          </a:p>
          <a:p>
            <a:pPr algn="r"/>
            <a:endParaRPr lang="en-AU" sz="3600" dirty="0">
              <a:solidFill>
                <a:schemeClr val="bg1"/>
              </a:solidFill>
            </a:endParaRPr>
          </a:p>
          <a:p>
            <a:pPr algn="r"/>
            <a:r>
              <a:rPr lang="en-AU" sz="3600" dirty="0">
                <a:solidFill>
                  <a:schemeClr val="bg1"/>
                </a:solidFill>
              </a:rPr>
              <a:t>But how to capitalize on it when there is so much?</a:t>
            </a:r>
          </a:p>
          <a:p>
            <a:pPr algn="r"/>
            <a:r>
              <a:rPr lang="en-AU" sz="3600" dirty="0">
                <a:solidFill>
                  <a:schemeClr val="bg1"/>
                </a:solidFill>
              </a:rPr>
              <a:t>Analysis to find Social Buzz’s top 5 most popular categories of content</a:t>
            </a:r>
          </a:p>
          <a:p>
            <a:endParaRPr lang="en-US" sz="3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60E5B9-227C-E013-9FCE-22C38F44B357}"/>
              </a:ext>
            </a:extLst>
          </p:cNvPr>
          <p:cNvSpPr txBox="1"/>
          <p:nvPr/>
        </p:nvSpPr>
        <p:spPr>
          <a:xfrm>
            <a:off x="14401800" y="1789232"/>
            <a:ext cx="25757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Zhibek</a:t>
            </a:r>
            <a:r>
              <a:rPr lang="en-US" sz="2000" b="1" dirty="0"/>
              <a:t> </a:t>
            </a:r>
            <a:r>
              <a:rPr lang="en-US" sz="2000" b="1" dirty="0" err="1"/>
              <a:t>Abdyramanova</a:t>
            </a:r>
            <a:endParaRPr lang="en-US" sz="2000" b="1" dirty="0"/>
          </a:p>
          <a:p>
            <a:r>
              <a:rPr lang="en-US" sz="2000" dirty="0"/>
              <a:t>Data Analyst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EAE94E-9A39-7A01-241E-ED7D6222F575}"/>
              </a:ext>
            </a:extLst>
          </p:cNvPr>
          <p:cNvSpPr txBox="1"/>
          <p:nvPr/>
        </p:nvSpPr>
        <p:spPr>
          <a:xfrm>
            <a:off x="14615320" y="4497168"/>
            <a:ext cx="187981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Marcus </a:t>
            </a:r>
            <a:r>
              <a:rPr lang="en-US" b="1" dirty="0" err="1"/>
              <a:t>Rompton</a:t>
            </a:r>
            <a:r>
              <a:rPr lang="en-US" b="1" dirty="0"/>
              <a:t> </a:t>
            </a:r>
          </a:p>
          <a:p>
            <a:r>
              <a:rPr lang="en-US" sz="2000" dirty="0"/>
              <a:t>Senior</a:t>
            </a:r>
            <a:r>
              <a:rPr lang="en-US" dirty="0"/>
              <a:t> Principle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A0B1F1-A3B7-79D3-E1B8-84A4556337C2}"/>
              </a:ext>
            </a:extLst>
          </p:cNvPr>
          <p:cNvSpPr txBox="1"/>
          <p:nvPr/>
        </p:nvSpPr>
        <p:spPr>
          <a:xfrm>
            <a:off x="14908688" y="7569400"/>
            <a:ext cx="257897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Andrew Fleming</a:t>
            </a:r>
          </a:p>
          <a:p>
            <a:r>
              <a:rPr lang="en-US" dirty="0"/>
              <a:t>Chief Technical </a:t>
            </a:r>
            <a:r>
              <a:rPr lang="en-US" sz="2000" dirty="0"/>
              <a:t>Architect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52CF42B-890C-A1D9-7BD3-B057A680D270}"/>
              </a:ext>
            </a:extLst>
          </p:cNvPr>
          <p:cNvSpPr txBox="1"/>
          <p:nvPr/>
        </p:nvSpPr>
        <p:spPr>
          <a:xfrm>
            <a:off x="3964947" y="1454169"/>
            <a:ext cx="31218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Data 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B9F347-2ECB-7077-7A76-2CE53CCD4CBC}"/>
              </a:ext>
            </a:extLst>
          </p:cNvPr>
          <p:cNvSpPr txBox="1"/>
          <p:nvPr/>
        </p:nvSpPr>
        <p:spPr>
          <a:xfrm>
            <a:off x="5778501" y="2809140"/>
            <a:ext cx="2207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DDC7C0-5C28-3D85-4562-4282EAA190B6}"/>
              </a:ext>
            </a:extLst>
          </p:cNvPr>
          <p:cNvSpPr txBox="1"/>
          <p:nvPr/>
        </p:nvSpPr>
        <p:spPr>
          <a:xfrm>
            <a:off x="7626237" y="4442036"/>
            <a:ext cx="2450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Data modelling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E8DE63-C4B5-59CF-B294-85FCF7EAA800}"/>
              </a:ext>
            </a:extLst>
          </p:cNvPr>
          <p:cNvSpPr txBox="1"/>
          <p:nvPr/>
        </p:nvSpPr>
        <p:spPr>
          <a:xfrm>
            <a:off x="9531436" y="6212035"/>
            <a:ext cx="2143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C1DF872-5DF4-E092-6A6A-B581E9FA1414}"/>
              </a:ext>
            </a:extLst>
          </p:cNvPr>
          <p:cNvSpPr txBox="1"/>
          <p:nvPr/>
        </p:nvSpPr>
        <p:spPr>
          <a:xfrm>
            <a:off x="11578642" y="8037333"/>
            <a:ext cx="2647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Uncover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11D9CF-90F2-5331-C57E-03DBD68A9503}"/>
              </a:ext>
            </a:extLst>
          </p:cNvPr>
          <p:cNvSpPr txBox="1"/>
          <p:nvPr/>
        </p:nvSpPr>
        <p:spPr>
          <a:xfrm>
            <a:off x="2127159" y="4762500"/>
            <a:ext cx="307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 unique categories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5A6728-B6EB-5528-CA4B-9AEF43C0662B}"/>
              </a:ext>
            </a:extLst>
          </p:cNvPr>
          <p:cNvSpPr txBox="1"/>
          <p:nvPr/>
        </p:nvSpPr>
        <p:spPr>
          <a:xfrm>
            <a:off x="6248401" y="4749338"/>
            <a:ext cx="6248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Most popular category is animal</a:t>
            </a:r>
          </a:p>
          <a:p>
            <a:r>
              <a:rPr lang="en-US" dirty="0"/>
              <a:t>The top-3 reactions on animals are scared, peeking, hate!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24539D-E373-212A-73DA-429C49AFB8D3}"/>
              </a:ext>
            </a:extLst>
          </p:cNvPr>
          <p:cNvSpPr txBox="1"/>
          <p:nvPr/>
        </p:nvSpPr>
        <p:spPr>
          <a:xfrm>
            <a:off x="12670342" y="4749338"/>
            <a:ext cx="54652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May, 2021 is the most active month is terms of posts: 2138 posts!</a:t>
            </a:r>
          </a:p>
          <a:p>
            <a:r>
              <a:rPr lang="en-US" dirty="0"/>
              <a:t>January, 2021 second</a:t>
            </a:r>
          </a:p>
          <a:p>
            <a:r>
              <a:rPr lang="en-US" dirty="0"/>
              <a:t>August 20202 third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 descr="A blue and white bar graph&#10;&#10;Description automatically generated">
            <a:extLst>
              <a:ext uri="{FF2B5EF4-FFF2-40B4-BE49-F238E27FC236}">
                <a16:creationId xmlns:a16="http://schemas.microsoft.com/office/drawing/2014/main" id="{C1C34534-9583-7B5E-AE2A-3888DE256F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700" y="2085495"/>
            <a:ext cx="15140781" cy="64864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FC73BD-E0A9-3B64-6FDD-72BEA18A3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380" y="1264476"/>
            <a:ext cx="6443026" cy="702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35E2FF-9419-06BA-FFB3-F48BE5CF2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1795" y="2552700"/>
            <a:ext cx="7102704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216</Words>
  <Application>Microsoft Macintosh PowerPoint</Application>
  <PresentationFormat>Custom</PresentationFormat>
  <Paragraphs>76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Clear Sans Regular Bold</vt:lpstr>
      <vt:lpstr>Calibri</vt:lpstr>
      <vt:lpstr>Graphik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Zhibek Abdyramanova</cp:lastModifiedBy>
  <cp:revision>11</cp:revision>
  <dcterms:created xsi:type="dcterms:W3CDTF">2006-08-16T00:00:00Z</dcterms:created>
  <dcterms:modified xsi:type="dcterms:W3CDTF">2023-11-25T00:45:58Z</dcterms:modified>
  <dc:identifier>DAEhDyfaYKE</dc:identifier>
</cp:coreProperties>
</file>